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23" Type="http://schemas.openxmlformats.org/officeDocument/2006/relationships/image" Target="../media/image111.png"/><Relationship Id="rId24" Type="http://schemas.openxmlformats.org/officeDocument/2006/relationships/image" Target="../media/image112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28" Type="http://schemas.openxmlformats.org/officeDocument/2006/relationships/image" Target="../media/image116.png"/><Relationship Id="rId29" Type="http://schemas.openxmlformats.org/officeDocument/2006/relationships/image" Target="../media/image117.png"/><Relationship Id="rId30" Type="http://schemas.openxmlformats.org/officeDocument/2006/relationships/image" Target="../media/image1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211.png"/><Relationship Id="rId8" Type="http://schemas.openxmlformats.org/officeDocument/2006/relationships/image" Target="../media/image77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215.png"/><Relationship Id="rId22" Type="http://schemas.openxmlformats.org/officeDocument/2006/relationships/image" Target="../media/image87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216.png"/><Relationship Id="rId28" Type="http://schemas.openxmlformats.org/officeDocument/2006/relationships/image" Target="../media/image217.png"/><Relationship Id="rId29" Type="http://schemas.openxmlformats.org/officeDocument/2006/relationships/image" Target="../media/image2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Relationship Id="rId18" Type="http://schemas.openxmlformats.org/officeDocument/2006/relationships/image" Target="../media/image235.png"/><Relationship Id="rId19" Type="http://schemas.openxmlformats.org/officeDocument/2006/relationships/image" Target="../media/image236.png"/><Relationship Id="rId20" Type="http://schemas.openxmlformats.org/officeDocument/2006/relationships/image" Target="../media/image237.png"/><Relationship Id="rId21" Type="http://schemas.openxmlformats.org/officeDocument/2006/relationships/image" Target="../media/image238.png"/><Relationship Id="rId22" Type="http://schemas.openxmlformats.org/officeDocument/2006/relationships/image" Target="../media/image239.png"/><Relationship Id="rId23" Type="http://schemas.openxmlformats.org/officeDocument/2006/relationships/image" Target="../media/image240.png"/><Relationship Id="rId24" Type="http://schemas.openxmlformats.org/officeDocument/2006/relationships/image" Target="../media/image241.png"/><Relationship Id="rId25" Type="http://schemas.openxmlformats.org/officeDocument/2006/relationships/image" Target="../media/image24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20" Type="http://schemas.openxmlformats.org/officeDocument/2006/relationships/image" Target="../media/image274.png"/><Relationship Id="rId21" Type="http://schemas.openxmlformats.org/officeDocument/2006/relationships/image" Target="../media/image275.png"/><Relationship Id="rId22" Type="http://schemas.openxmlformats.org/officeDocument/2006/relationships/image" Target="../media/image276.png"/><Relationship Id="rId23" Type="http://schemas.openxmlformats.org/officeDocument/2006/relationships/image" Target="../media/image277.png"/><Relationship Id="rId24" Type="http://schemas.openxmlformats.org/officeDocument/2006/relationships/image" Target="../media/image278.png"/><Relationship Id="rId25" Type="http://schemas.openxmlformats.org/officeDocument/2006/relationships/image" Target="../media/image27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98571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plot_effect_novelty_color_label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32104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647967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expression_canonical_and_noncanonical_exhaustion_markers_v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31520"/>
            <a:ext cx="405384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2606040"/>
            <a:ext cx="2672384" cy="411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8580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_v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5024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gene_pca_varia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26670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_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Application of CARTEx signature in bulk RNAseq experiments</a:t>
            </a:r>
          </a:p>
        </p:txBody>
      </p:sp>
      <p:pic>
        <p:nvPicPr>
          <p:cNvPr id="3" name="Picture 2" descr="bulkRNAseq_plot_Lynn_et_al_Nature_2019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858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685800"/>
            <a:ext cx="1963679" cy="1005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0" y="1828800"/>
            <a:ext cx="1857698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3240" y="1828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685800"/>
            <a:ext cx="1833342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9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_v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5720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barplot_significant_pathway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772400"/>
            <a:ext cx="4937760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7772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Signature representation</a:t>
            </a:r>
          </a:p>
        </p:txBody>
      </p:sp>
      <p:pic>
        <p:nvPicPr>
          <p:cNvPr id="3" name="Picture 2" descr="JI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5840"/>
            <a:ext cx="36576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Jaccard index of signatures</a:t>
            </a:r>
          </a:p>
        </p:txBody>
      </p:sp>
      <p:pic>
        <p:nvPicPr>
          <p:cNvPr id="6" name="Picture 5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5840"/>
            <a:ext cx="4572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88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experiments</a:t>
            </a:r>
          </a:p>
        </p:txBody>
      </p:sp>
      <p:pic>
        <p:nvPicPr>
          <p:cNvPr id="9" name="Picture 8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1435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429000"/>
            <a:ext cx="41148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78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846320"/>
            <a:ext cx="4114800" cy="1371600"/>
          </a:xfrm>
          <a:prstGeom prst="rect">
            <a:avLst/>
          </a:prstGeom>
        </p:spPr>
      </p:pic>
      <p:pic>
        <p:nvPicPr>
          <p:cNvPr id="14" name="Picture 13" descr="ggvenn_compare_exhaustion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5" name="Picture 14" descr="upset_exhaustion_differenti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7" name="Picture 16" descr="CARTEx_reactome_cover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8321040"/>
            <a:ext cx="7339455" cy="3657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832104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age_group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194560" cy="1371600"/>
          </a:xfrm>
          <a:prstGeom prst="rect">
            <a:avLst/>
          </a:prstGeom>
        </p:spPr>
      </p:pic>
      <p:pic>
        <p:nvPicPr>
          <p:cNvPr id="6" name="Picture 5" descr="GSE136184_cs_prepare_umap_CARTEx_200_group_bina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27432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0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score_legend_gradient_red_white_bl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914400"/>
            <a:ext cx="250405" cy="457200"/>
          </a:xfrm>
          <a:prstGeom prst="rect">
            <a:avLst/>
          </a:prstGeom>
        </p:spPr>
      </p:pic>
      <p:pic>
        <p:nvPicPr>
          <p:cNvPr id="9" name="Picture 8" descr="GSE136184_cs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GSE136184_cs_prepare_barplot_phase_age_group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2" name="Picture 11" descr="GSE136184_cs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GSE136184_cs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36184_cs_prepare_barplot_monaco_age_group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7" name="Picture 16" descr="GSE136184_cs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9" name="Picture 18" descr="GSE136184_cs_prepare_vlnplot_age_group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1" name="Picture 20" descr="GSE136184_query_agg_aggplot_CARTEx_2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00" y="5486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3" name="Picture 22" descr="GSE136184_aggplot_CARTEx_200_group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5486400"/>
            <a:ext cx="30480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06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5" name="Picture 24" descr="GSE136184_cs_extract_umap_highlight_combin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7543800"/>
            <a:ext cx="2660073" cy="14630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36184_featplot_CARTEx_200_extract_ident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aggplot_CARTEx_200_stimulation_status_monaco_split_countsiz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query_agg_aggplot_CARTEx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5486400"/>
            <a:ext cx="21336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51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aggplot_CARTEx_200_TissueType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5486400"/>
            <a:ext cx="2351314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66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compare_sigs_CARTEx_TS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mdandersonTCM_prepare_umap_TSR_tissue_typ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featplot_CARTEx_200_C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transition_volcano_GD2vCD19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36874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36874_aggplot_CARTEx_200_CAR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3524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60160_prepare_umap_exposur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5720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572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60160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5720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572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60160_prepare_barplot_phase_exposure_sli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4572000"/>
            <a:ext cx="816429" cy="1143000"/>
          </a:xfrm>
          <a:prstGeom prst="rect">
            <a:avLst/>
          </a:prstGeom>
        </p:spPr>
      </p:pic>
      <p:pic>
        <p:nvPicPr>
          <p:cNvPr id="25" name="Picture 24" descr="GSE160160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45720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52160" y="4572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60160_prepare_barplot_monaco_exposure_sli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9600" y="4572000"/>
            <a:ext cx="816429" cy="1143000"/>
          </a:xfrm>
          <a:prstGeom prst="rect">
            <a:avLst/>
          </a:prstGeom>
        </p:spPr>
      </p:pic>
      <p:pic>
        <p:nvPicPr>
          <p:cNvPr id="28" name="Picture 27" descr="GSE160160_featplot_CARTEx_200_exposur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1722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60160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172200"/>
            <a:ext cx="1920240" cy="1371600"/>
          </a:xfrm>
          <a:prstGeom prst="rect">
            <a:avLst/>
          </a:prstGeom>
        </p:spPr>
      </p:pic>
      <p:pic>
        <p:nvPicPr>
          <p:cNvPr id="31" name="Picture 30" descr="GSE160160_explore_volcano_CAEvday0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29000" y="61722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9184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60160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61722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1500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60160_aggplot_CARTEx_200_exposur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72400" y="61722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09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